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9" r:id="rId3"/>
    <p:sldId id="395" r:id="rId4"/>
    <p:sldId id="396" r:id="rId5"/>
    <p:sldId id="301" r:id="rId6"/>
    <p:sldId id="337" r:id="rId7"/>
    <p:sldId id="397" r:id="rId8"/>
    <p:sldId id="298" r:id="rId9"/>
    <p:sldId id="300" r:id="rId10"/>
    <p:sldId id="400" r:id="rId11"/>
    <p:sldId id="401" r:id="rId12"/>
    <p:sldId id="398" r:id="rId13"/>
    <p:sldId id="399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434" autoAdjust="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CD24F-1CAE-495D-B55F-69C94DAC829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A06A15ED-FE1F-41CE-B4E7-D51C99EBBD7C}">
      <dgm:prSet phldrT="[Texto]"/>
      <dgm:spPr/>
      <dgm:t>
        <a:bodyPr/>
        <a:lstStyle/>
        <a:p>
          <a:r>
            <a:rPr lang="pt-PT" dirty="0" smtClean="0"/>
            <a:t>Exigências da envolvente</a:t>
          </a:r>
          <a:endParaRPr lang="pt-PT" dirty="0"/>
        </a:p>
      </dgm:t>
    </dgm:pt>
    <dgm:pt modelId="{1416C224-69B2-4D6A-881B-CD53F872D739}" type="parTrans" cxnId="{214B6E01-F107-4E63-BE03-578673857AD3}">
      <dgm:prSet/>
      <dgm:spPr/>
      <dgm:t>
        <a:bodyPr/>
        <a:lstStyle/>
        <a:p>
          <a:endParaRPr lang="pt-PT"/>
        </a:p>
      </dgm:t>
    </dgm:pt>
    <dgm:pt modelId="{1F5348EB-ACC6-4E62-8E0C-57C518E35B79}" type="sibTrans" cxnId="{214B6E01-F107-4E63-BE03-578673857AD3}">
      <dgm:prSet/>
      <dgm:spPr/>
      <dgm:t>
        <a:bodyPr/>
        <a:lstStyle/>
        <a:p>
          <a:endParaRPr lang="pt-PT"/>
        </a:p>
      </dgm:t>
    </dgm:pt>
    <dgm:pt modelId="{E93B73EF-EED1-4A06-B7FB-A3BE41B9972E}">
      <dgm:prSet phldrT="[Texto]"/>
      <dgm:spPr/>
      <dgm:t>
        <a:bodyPr/>
        <a:lstStyle/>
        <a:p>
          <a:r>
            <a:rPr lang="pt-PT" dirty="0" smtClean="0"/>
            <a:t>Resposta eficaz</a:t>
          </a:r>
          <a:endParaRPr lang="pt-PT" dirty="0"/>
        </a:p>
      </dgm:t>
    </dgm:pt>
    <dgm:pt modelId="{D9BC4AB2-B5D1-48C2-828A-853ADA7E3863}" type="parTrans" cxnId="{05EF4E2B-DBF5-44D5-A02B-22E94AB5D9D5}">
      <dgm:prSet/>
      <dgm:spPr/>
      <dgm:t>
        <a:bodyPr/>
        <a:lstStyle/>
        <a:p>
          <a:endParaRPr lang="pt-PT"/>
        </a:p>
      </dgm:t>
    </dgm:pt>
    <dgm:pt modelId="{8D3CC5C8-99D2-465B-A06F-9C6893606FFE}" type="sibTrans" cxnId="{05EF4E2B-DBF5-44D5-A02B-22E94AB5D9D5}">
      <dgm:prSet/>
      <dgm:spPr/>
      <dgm:t>
        <a:bodyPr/>
        <a:lstStyle/>
        <a:p>
          <a:endParaRPr lang="pt-PT"/>
        </a:p>
      </dgm:t>
    </dgm:pt>
    <dgm:pt modelId="{53E72916-33E8-4950-BC3F-4FF823621958}">
      <dgm:prSet phldrT="[Texto]"/>
      <dgm:spPr/>
      <dgm:t>
        <a:bodyPr/>
        <a:lstStyle/>
        <a:p>
          <a:r>
            <a:rPr lang="pt-PT" dirty="0" smtClean="0"/>
            <a:t>Competências técnicas e humanas</a:t>
          </a:r>
          <a:endParaRPr lang="pt-PT" dirty="0"/>
        </a:p>
      </dgm:t>
    </dgm:pt>
    <dgm:pt modelId="{E400DB29-5E00-4A42-B3A8-F244745BF364}" type="parTrans" cxnId="{39AD5C6A-EDDD-47F8-957C-AFB7D25F1814}">
      <dgm:prSet/>
      <dgm:spPr/>
      <dgm:t>
        <a:bodyPr/>
        <a:lstStyle/>
        <a:p>
          <a:endParaRPr lang="pt-PT"/>
        </a:p>
      </dgm:t>
    </dgm:pt>
    <dgm:pt modelId="{E3534EE6-79AD-401E-AD85-301F74AE541C}" type="sibTrans" cxnId="{39AD5C6A-EDDD-47F8-957C-AFB7D25F1814}">
      <dgm:prSet/>
      <dgm:spPr/>
      <dgm:t>
        <a:bodyPr/>
        <a:lstStyle/>
        <a:p>
          <a:endParaRPr lang="pt-PT"/>
        </a:p>
      </dgm:t>
    </dgm:pt>
    <dgm:pt modelId="{CEB670BE-4277-4D2D-A0C9-FFD758CE51EC}" type="pres">
      <dgm:prSet presAssocID="{7C3CD24F-1CAE-495D-B55F-69C94DAC82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6AEDF8F-1F08-4300-AF02-62B7BC9971EF}" type="pres">
      <dgm:prSet presAssocID="{7C3CD24F-1CAE-495D-B55F-69C94DAC8290}" presName="dummyMaxCanvas" presStyleCnt="0">
        <dgm:presLayoutVars/>
      </dgm:prSet>
      <dgm:spPr/>
    </dgm:pt>
    <dgm:pt modelId="{6E2D78D1-AE03-4C00-9A28-9EC2CC67AA38}" type="pres">
      <dgm:prSet presAssocID="{7C3CD24F-1CAE-495D-B55F-69C94DAC829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90F7F2-3E43-4486-ACF1-DB9A9B9F8F61}" type="pres">
      <dgm:prSet presAssocID="{7C3CD24F-1CAE-495D-B55F-69C94DAC829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EBECB3C-6B3B-4CDC-B629-A3859477A9FE}" type="pres">
      <dgm:prSet presAssocID="{7C3CD24F-1CAE-495D-B55F-69C94DAC829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36335A-A3B8-4F85-8B36-FF7360D18597}" type="pres">
      <dgm:prSet presAssocID="{7C3CD24F-1CAE-495D-B55F-69C94DAC829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487509-59A7-4DFF-A450-13A969365876}" type="pres">
      <dgm:prSet presAssocID="{7C3CD24F-1CAE-495D-B55F-69C94DAC829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249017-08F5-4AD2-A53E-5A623409D002}" type="pres">
      <dgm:prSet presAssocID="{7C3CD24F-1CAE-495D-B55F-69C94DAC829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3FBBF61-04A1-4135-BCDC-689C70BD392E}" type="pres">
      <dgm:prSet presAssocID="{7C3CD24F-1CAE-495D-B55F-69C94DAC829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405B0F-38AB-4D24-B5A6-6BFB98D13C53}" type="pres">
      <dgm:prSet presAssocID="{7C3CD24F-1CAE-495D-B55F-69C94DAC829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C63F4B1-3252-4637-BFBE-D5C00E7432FB}" type="presOf" srcId="{E93B73EF-EED1-4A06-B7FB-A3BE41B9972E}" destId="{7090F7F2-3E43-4486-ACF1-DB9A9B9F8F61}" srcOrd="0" destOrd="0" presId="urn:microsoft.com/office/officeart/2005/8/layout/vProcess5"/>
    <dgm:cxn modelId="{AB676F93-2C21-4549-8D66-7AE1A7DF550D}" type="presOf" srcId="{53E72916-33E8-4950-BC3F-4FF823621958}" destId="{EEBECB3C-6B3B-4CDC-B629-A3859477A9FE}" srcOrd="0" destOrd="0" presId="urn:microsoft.com/office/officeart/2005/8/layout/vProcess5"/>
    <dgm:cxn modelId="{9C1A7CC1-2703-4A90-BD1D-356D814ABF82}" type="presOf" srcId="{E93B73EF-EED1-4A06-B7FB-A3BE41B9972E}" destId="{A3FBBF61-04A1-4135-BCDC-689C70BD392E}" srcOrd="1" destOrd="0" presId="urn:microsoft.com/office/officeart/2005/8/layout/vProcess5"/>
    <dgm:cxn modelId="{6913957A-F9E8-4CD2-B8FF-051EDCA45D59}" type="presOf" srcId="{A06A15ED-FE1F-41CE-B4E7-D51C99EBBD7C}" destId="{57249017-08F5-4AD2-A53E-5A623409D002}" srcOrd="1" destOrd="0" presId="urn:microsoft.com/office/officeart/2005/8/layout/vProcess5"/>
    <dgm:cxn modelId="{C6BE9CC8-3301-4AE0-B9A0-3C6DD37F6BC2}" type="presOf" srcId="{1F5348EB-ACC6-4E62-8E0C-57C518E35B79}" destId="{2536335A-A3B8-4F85-8B36-FF7360D18597}" srcOrd="0" destOrd="0" presId="urn:microsoft.com/office/officeart/2005/8/layout/vProcess5"/>
    <dgm:cxn modelId="{3363BE15-651E-4AA4-9491-354BD880099C}" type="presOf" srcId="{7C3CD24F-1CAE-495D-B55F-69C94DAC8290}" destId="{CEB670BE-4277-4D2D-A0C9-FFD758CE51EC}" srcOrd="0" destOrd="0" presId="urn:microsoft.com/office/officeart/2005/8/layout/vProcess5"/>
    <dgm:cxn modelId="{05CB0450-CA2E-47E5-A8A1-B8A4774967F4}" type="presOf" srcId="{53E72916-33E8-4950-BC3F-4FF823621958}" destId="{66405B0F-38AB-4D24-B5A6-6BFB98D13C53}" srcOrd="1" destOrd="0" presId="urn:microsoft.com/office/officeart/2005/8/layout/vProcess5"/>
    <dgm:cxn modelId="{39AD5C6A-EDDD-47F8-957C-AFB7D25F1814}" srcId="{7C3CD24F-1CAE-495D-B55F-69C94DAC8290}" destId="{53E72916-33E8-4950-BC3F-4FF823621958}" srcOrd="2" destOrd="0" parTransId="{E400DB29-5E00-4A42-B3A8-F244745BF364}" sibTransId="{E3534EE6-79AD-401E-AD85-301F74AE541C}"/>
    <dgm:cxn modelId="{05EF4E2B-DBF5-44D5-A02B-22E94AB5D9D5}" srcId="{7C3CD24F-1CAE-495D-B55F-69C94DAC8290}" destId="{E93B73EF-EED1-4A06-B7FB-A3BE41B9972E}" srcOrd="1" destOrd="0" parTransId="{D9BC4AB2-B5D1-48C2-828A-853ADA7E3863}" sibTransId="{8D3CC5C8-99D2-465B-A06F-9C6893606FFE}"/>
    <dgm:cxn modelId="{214B6E01-F107-4E63-BE03-578673857AD3}" srcId="{7C3CD24F-1CAE-495D-B55F-69C94DAC8290}" destId="{A06A15ED-FE1F-41CE-B4E7-D51C99EBBD7C}" srcOrd="0" destOrd="0" parTransId="{1416C224-69B2-4D6A-881B-CD53F872D739}" sibTransId="{1F5348EB-ACC6-4E62-8E0C-57C518E35B79}"/>
    <dgm:cxn modelId="{C57F0702-2CB7-47CF-B35F-5FA6FDAC30EE}" type="presOf" srcId="{8D3CC5C8-99D2-465B-A06F-9C6893606FFE}" destId="{9F487509-59A7-4DFF-A450-13A969365876}" srcOrd="0" destOrd="0" presId="urn:microsoft.com/office/officeart/2005/8/layout/vProcess5"/>
    <dgm:cxn modelId="{C9D5B72B-B88A-4D64-97B8-F2CD677F9604}" type="presOf" srcId="{A06A15ED-FE1F-41CE-B4E7-D51C99EBBD7C}" destId="{6E2D78D1-AE03-4C00-9A28-9EC2CC67AA38}" srcOrd="0" destOrd="0" presId="urn:microsoft.com/office/officeart/2005/8/layout/vProcess5"/>
    <dgm:cxn modelId="{F25EC3BF-CB9E-469E-9D63-44A93315E960}" type="presParOf" srcId="{CEB670BE-4277-4D2D-A0C9-FFD758CE51EC}" destId="{A6AEDF8F-1F08-4300-AF02-62B7BC9971EF}" srcOrd="0" destOrd="0" presId="urn:microsoft.com/office/officeart/2005/8/layout/vProcess5"/>
    <dgm:cxn modelId="{5B108B42-2496-4DC9-ABA6-59A36092C96F}" type="presParOf" srcId="{CEB670BE-4277-4D2D-A0C9-FFD758CE51EC}" destId="{6E2D78D1-AE03-4C00-9A28-9EC2CC67AA38}" srcOrd="1" destOrd="0" presId="urn:microsoft.com/office/officeart/2005/8/layout/vProcess5"/>
    <dgm:cxn modelId="{5C5B3DB0-01CC-4709-9DD0-7F67A3756476}" type="presParOf" srcId="{CEB670BE-4277-4D2D-A0C9-FFD758CE51EC}" destId="{7090F7F2-3E43-4486-ACF1-DB9A9B9F8F61}" srcOrd="2" destOrd="0" presId="urn:microsoft.com/office/officeart/2005/8/layout/vProcess5"/>
    <dgm:cxn modelId="{9491BE2F-6036-412A-9DFE-9C179CCF617C}" type="presParOf" srcId="{CEB670BE-4277-4D2D-A0C9-FFD758CE51EC}" destId="{EEBECB3C-6B3B-4CDC-B629-A3859477A9FE}" srcOrd="3" destOrd="0" presId="urn:microsoft.com/office/officeart/2005/8/layout/vProcess5"/>
    <dgm:cxn modelId="{7886FE67-F37D-4CBE-9AEE-F9B554626906}" type="presParOf" srcId="{CEB670BE-4277-4D2D-A0C9-FFD758CE51EC}" destId="{2536335A-A3B8-4F85-8B36-FF7360D18597}" srcOrd="4" destOrd="0" presId="urn:microsoft.com/office/officeart/2005/8/layout/vProcess5"/>
    <dgm:cxn modelId="{67AA2E59-8EF4-43F3-A243-1CBFBF8717E6}" type="presParOf" srcId="{CEB670BE-4277-4D2D-A0C9-FFD758CE51EC}" destId="{9F487509-59A7-4DFF-A450-13A969365876}" srcOrd="5" destOrd="0" presId="urn:microsoft.com/office/officeart/2005/8/layout/vProcess5"/>
    <dgm:cxn modelId="{98196DE8-EAF8-491F-B14E-9B0CE20EC48A}" type="presParOf" srcId="{CEB670BE-4277-4D2D-A0C9-FFD758CE51EC}" destId="{57249017-08F5-4AD2-A53E-5A623409D002}" srcOrd="6" destOrd="0" presId="urn:microsoft.com/office/officeart/2005/8/layout/vProcess5"/>
    <dgm:cxn modelId="{5E64A1AE-2B4F-46C1-B379-56470F36C469}" type="presParOf" srcId="{CEB670BE-4277-4D2D-A0C9-FFD758CE51EC}" destId="{A3FBBF61-04A1-4135-BCDC-689C70BD392E}" srcOrd="7" destOrd="0" presId="urn:microsoft.com/office/officeart/2005/8/layout/vProcess5"/>
    <dgm:cxn modelId="{09CD2349-7FAF-42ED-B9D6-5A36AECEB3EE}" type="presParOf" srcId="{CEB670BE-4277-4D2D-A0C9-FFD758CE51EC}" destId="{66405B0F-38AB-4D24-B5A6-6BFB98D13C5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799D9-2AB4-4335-9D3E-66BAD98FA431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DCB3F36F-4343-431F-B1B4-10CC97FA7DB7}">
      <dgm:prSet phldrT="[Texto]"/>
      <dgm:spPr/>
      <dgm:t>
        <a:bodyPr/>
        <a:lstStyle/>
        <a:p>
          <a:r>
            <a:rPr lang="pt-PT" dirty="0" smtClean="0"/>
            <a:t>Análise do trabalho</a:t>
          </a:r>
          <a:endParaRPr lang="pt-PT" dirty="0"/>
        </a:p>
      </dgm:t>
    </dgm:pt>
    <dgm:pt modelId="{F0320D4D-2715-4E15-A305-0ACB603806A9}" type="parTrans" cxnId="{7ED873F9-4206-45BD-A031-D5424B59C35C}">
      <dgm:prSet/>
      <dgm:spPr/>
      <dgm:t>
        <a:bodyPr/>
        <a:lstStyle/>
        <a:p>
          <a:endParaRPr lang="pt-PT"/>
        </a:p>
      </dgm:t>
    </dgm:pt>
    <dgm:pt modelId="{09D63ED9-BD57-458C-9C97-965DEDC2FED7}" type="sibTrans" cxnId="{7ED873F9-4206-45BD-A031-D5424B59C35C}">
      <dgm:prSet/>
      <dgm:spPr/>
      <dgm:t>
        <a:bodyPr/>
        <a:lstStyle/>
        <a:p>
          <a:endParaRPr lang="pt-PT"/>
        </a:p>
      </dgm:t>
    </dgm:pt>
    <dgm:pt modelId="{77CE61F0-8816-44E4-9C50-E069CF7C150A}">
      <dgm:prSet phldrT="[Texto]"/>
      <dgm:spPr/>
      <dgm:t>
        <a:bodyPr/>
        <a:lstStyle/>
        <a:p>
          <a:r>
            <a:rPr lang="pt-PT" dirty="0" smtClean="0"/>
            <a:t>Competências requeridas</a:t>
          </a:r>
          <a:endParaRPr lang="pt-PT" dirty="0"/>
        </a:p>
      </dgm:t>
    </dgm:pt>
    <dgm:pt modelId="{42DF5986-A4BE-47B1-9FD7-0F8D9EE106F4}" type="parTrans" cxnId="{5FD46F21-8916-4434-9534-272BBD300156}">
      <dgm:prSet/>
      <dgm:spPr/>
      <dgm:t>
        <a:bodyPr/>
        <a:lstStyle/>
        <a:p>
          <a:endParaRPr lang="pt-PT"/>
        </a:p>
      </dgm:t>
    </dgm:pt>
    <dgm:pt modelId="{82D74A12-19D9-4C9D-B1C6-CC5C37194074}" type="sibTrans" cxnId="{5FD46F21-8916-4434-9534-272BBD300156}">
      <dgm:prSet/>
      <dgm:spPr/>
      <dgm:t>
        <a:bodyPr/>
        <a:lstStyle/>
        <a:p>
          <a:endParaRPr lang="pt-PT"/>
        </a:p>
      </dgm:t>
    </dgm:pt>
    <dgm:pt modelId="{AFAE5965-B1B6-4628-8150-DF3F9F36F6BA}">
      <dgm:prSet phldrT="[Texto]"/>
      <dgm:spPr/>
      <dgm:t>
        <a:bodyPr/>
        <a:lstStyle/>
        <a:p>
          <a:r>
            <a:rPr lang="pt-PT" dirty="0" smtClean="0"/>
            <a:t>Necessidades de formação</a:t>
          </a:r>
          <a:endParaRPr lang="pt-PT" dirty="0"/>
        </a:p>
      </dgm:t>
    </dgm:pt>
    <dgm:pt modelId="{77C2EA84-9F9E-48E5-A0B9-88663CC67E2A}" type="parTrans" cxnId="{C7C0B834-CAB7-4E7E-A4E0-6A4DF554E12E}">
      <dgm:prSet/>
      <dgm:spPr/>
      <dgm:t>
        <a:bodyPr/>
        <a:lstStyle/>
        <a:p>
          <a:endParaRPr lang="pt-PT"/>
        </a:p>
      </dgm:t>
    </dgm:pt>
    <dgm:pt modelId="{188BBCEB-6F5F-4E34-AC00-3C2B158B4F77}" type="sibTrans" cxnId="{C7C0B834-CAB7-4E7E-A4E0-6A4DF554E12E}">
      <dgm:prSet/>
      <dgm:spPr/>
      <dgm:t>
        <a:bodyPr/>
        <a:lstStyle/>
        <a:p>
          <a:endParaRPr lang="pt-PT"/>
        </a:p>
      </dgm:t>
    </dgm:pt>
    <dgm:pt modelId="{C1BD661C-C896-4DDC-811C-6464C979B2D5}">
      <dgm:prSet/>
      <dgm:spPr/>
      <dgm:t>
        <a:bodyPr/>
        <a:lstStyle/>
        <a:p>
          <a:r>
            <a:rPr lang="pt-PT" dirty="0" smtClean="0"/>
            <a:t>Competências existentes</a:t>
          </a:r>
          <a:endParaRPr lang="pt-PT" dirty="0"/>
        </a:p>
      </dgm:t>
    </dgm:pt>
    <dgm:pt modelId="{7713440F-4CFD-4C2F-A7F7-B1C9ED37ECD2}" type="parTrans" cxnId="{2CCA27DB-EC9B-4EE3-88A0-A682BC5907E4}">
      <dgm:prSet/>
      <dgm:spPr/>
      <dgm:t>
        <a:bodyPr/>
        <a:lstStyle/>
        <a:p>
          <a:endParaRPr lang="pt-PT"/>
        </a:p>
      </dgm:t>
    </dgm:pt>
    <dgm:pt modelId="{4BD93E46-1D44-4252-8529-63C34B9B1D43}" type="sibTrans" cxnId="{2CCA27DB-EC9B-4EE3-88A0-A682BC5907E4}">
      <dgm:prSet/>
      <dgm:spPr/>
      <dgm:t>
        <a:bodyPr/>
        <a:lstStyle/>
        <a:p>
          <a:endParaRPr lang="pt-PT"/>
        </a:p>
      </dgm:t>
    </dgm:pt>
    <dgm:pt modelId="{D6ED9D8E-7D97-47C4-90F5-C91EC278F1F4}" type="pres">
      <dgm:prSet presAssocID="{799799D9-2AB4-4335-9D3E-66BAD98FA43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20D597E4-3FEA-402A-8EC6-1CC980099A75}" type="pres">
      <dgm:prSet presAssocID="{DCB3F36F-4343-431F-B1B4-10CC97FA7DB7}" presName="Accent1" presStyleCnt="0"/>
      <dgm:spPr/>
    </dgm:pt>
    <dgm:pt modelId="{1DB72EB0-5811-47BD-8BA2-C1392BF39041}" type="pres">
      <dgm:prSet presAssocID="{DCB3F36F-4343-431F-B1B4-10CC97FA7DB7}" presName="Accent" presStyleLbl="node1" presStyleIdx="0" presStyleCnt="4"/>
      <dgm:spPr/>
    </dgm:pt>
    <dgm:pt modelId="{8795DB2D-A725-4AA1-9FF7-2BF04804B5B2}" type="pres">
      <dgm:prSet presAssocID="{DCB3F36F-4343-431F-B1B4-10CC97FA7DB7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CA00FF-BF12-4CA3-9C99-68D4B853C9EC}" type="pres">
      <dgm:prSet presAssocID="{77CE61F0-8816-44E4-9C50-E069CF7C150A}" presName="Accent2" presStyleCnt="0"/>
      <dgm:spPr/>
    </dgm:pt>
    <dgm:pt modelId="{FD5E4463-E6B5-4E0F-8040-37EDE4F059A2}" type="pres">
      <dgm:prSet presAssocID="{77CE61F0-8816-44E4-9C50-E069CF7C150A}" presName="Accent" presStyleLbl="node1" presStyleIdx="1" presStyleCnt="4"/>
      <dgm:spPr/>
    </dgm:pt>
    <dgm:pt modelId="{0DD8C1EB-B7D0-401D-A360-4117B6AF6D04}" type="pres">
      <dgm:prSet presAssocID="{77CE61F0-8816-44E4-9C50-E069CF7C150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3CB57FB-7B04-4A8C-85C2-984F87FC254B}" type="pres">
      <dgm:prSet presAssocID="{AFAE5965-B1B6-4628-8150-DF3F9F36F6BA}" presName="Accent3" presStyleCnt="0"/>
      <dgm:spPr/>
    </dgm:pt>
    <dgm:pt modelId="{9266182C-CA91-4FE2-A0BC-EC46271783E4}" type="pres">
      <dgm:prSet presAssocID="{AFAE5965-B1B6-4628-8150-DF3F9F36F6BA}" presName="Accent" presStyleLbl="node1" presStyleIdx="2" presStyleCnt="4" custAng="1465437" custLinFactNeighborX="56589" custLinFactNeighborY="-61059"/>
      <dgm:spPr/>
    </dgm:pt>
    <dgm:pt modelId="{12A0A8D8-BF54-46EB-A510-0CD570E3B9AC}" type="pres">
      <dgm:prSet presAssocID="{AFAE5965-B1B6-4628-8150-DF3F9F36F6BA}" presName="Parent3" presStyleLbl="revTx" presStyleIdx="2" presStyleCnt="4" custScaleX="118933" custScaleY="102113" custLinFactNeighborX="17768" custLinFactNeighborY="68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D04714-C322-4964-ABC9-9020ADAF910B}" type="pres">
      <dgm:prSet presAssocID="{C1BD661C-C896-4DDC-811C-6464C979B2D5}" presName="Accent4" presStyleCnt="0"/>
      <dgm:spPr/>
    </dgm:pt>
    <dgm:pt modelId="{95D0B0C9-7BCB-43D3-A141-727BB1351C07}" type="pres">
      <dgm:prSet presAssocID="{C1BD661C-C896-4DDC-811C-6464C979B2D5}" presName="Accent" presStyleLbl="node1" presStyleIdx="3" presStyleCnt="4" custAng="17534124" custLinFactNeighborX="43007" custLinFactNeighborY="-44560"/>
      <dgm:spPr/>
    </dgm:pt>
    <dgm:pt modelId="{0CEE6426-7DD0-447D-A688-EC0CD09EA0F4}" type="pres">
      <dgm:prSet presAssocID="{C1BD661C-C896-4DDC-811C-6464C979B2D5}" presName="Parent4" presStyleLbl="revTx" presStyleIdx="3" presStyleCnt="4" custLinFactX="44112" custLinFactY="-200000" custLinFactNeighborX="100000" custLinFactNeighborY="-2115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D2298BF-60B1-44BE-B7C0-82D47328B894}" type="presOf" srcId="{C1BD661C-C896-4DDC-811C-6464C979B2D5}" destId="{0CEE6426-7DD0-447D-A688-EC0CD09EA0F4}" srcOrd="0" destOrd="0" presId="urn:microsoft.com/office/officeart/2009/layout/CircleArrowProcess"/>
    <dgm:cxn modelId="{5FD46F21-8916-4434-9534-272BBD300156}" srcId="{799799D9-2AB4-4335-9D3E-66BAD98FA431}" destId="{77CE61F0-8816-44E4-9C50-E069CF7C150A}" srcOrd="1" destOrd="0" parTransId="{42DF5986-A4BE-47B1-9FD7-0F8D9EE106F4}" sibTransId="{82D74A12-19D9-4C9D-B1C6-CC5C37194074}"/>
    <dgm:cxn modelId="{2CCA27DB-EC9B-4EE3-88A0-A682BC5907E4}" srcId="{799799D9-2AB4-4335-9D3E-66BAD98FA431}" destId="{C1BD661C-C896-4DDC-811C-6464C979B2D5}" srcOrd="3" destOrd="0" parTransId="{7713440F-4CFD-4C2F-A7F7-B1C9ED37ECD2}" sibTransId="{4BD93E46-1D44-4252-8529-63C34B9B1D43}"/>
    <dgm:cxn modelId="{C7C0B834-CAB7-4E7E-A4E0-6A4DF554E12E}" srcId="{799799D9-2AB4-4335-9D3E-66BAD98FA431}" destId="{AFAE5965-B1B6-4628-8150-DF3F9F36F6BA}" srcOrd="2" destOrd="0" parTransId="{77C2EA84-9F9E-48E5-A0B9-88663CC67E2A}" sibTransId="{188BBCEB-6F5F-4E34-AC00-3C2B158B4F77}"/>
    <dgm:cxn modelId="{70A04C8A-8113-45AF-9652-E02340B01145}" type="presOf" srcId="{799799D9-2AB4-4335-9D3E-66BAD98FA431}" destId="{D6ED9D8E-7D97-47C4-90F5-C91EC278F1F4}" srcOrd="0" destOrd="0" presId="urn:microsoft.com/office/officeart/2009/layout/CircleArrowProcess"/>
    <dgm:cxn modelId="{7ED873F9-4206-45BD-A031-D5424B59C35C}" srcId="{799799D9-2AB4-4335-9D3E-66BAD98FA431}" destId="{DCB3F36F-4343-431F-B1B4-10CC97FA7DB7}" srcOrd="0" destOrd="0" parTransId="{F0320D4D-2715-4E15-A305-0ACB603806A9}" sibTransId="{09D63ED9-BD57-458C-9C97-965DEDC2FED7}"/>
    <dgm:cxn modelId="{4207469C-3AEF-4CD4-9F8F-1E389F61D9EF}" type="presOf" srcId="{77CE61F0-8816-44E4-9C50-E069CF7C150A}" destId="{0DD8C1EB-B7D0-401D-A360-4117B6AF6D04}" srcOrd="0" destOrd="0" presId="urn:microsoft.com/office/officeart/2009/layout/CircleArrowProcess"/>
    <dgm:cxn modelId="{71CAA6F4-152D-4711-9BF5-F80CDAECDCBA}" type="presOf" srcId="{AFAE5965-B1B6-4628-8150-DF3F9F36F6BA}" destId="{12A0A8D8-BF54-46EB-A510-0CD570E3B9AC}" srcOrd="0" destOrd="0" presId="urn:microsoft.com/office/officeart/2009/layout/CircleArrowProcess"/>
    <dgm:cxn modelId="{7245DB84-5B32-4B17-81D4-5A6B929B87A6}" type="presOf" srcId="{DCB3F36F-4343-431F-B1B4-10CC97FA7DB7}" destId="{8795DB2D-A725-4AA1-9FF7-2BF04804B5B2}" srcOrd="0" destOrd="0" presId="urn:microsoft.com/office/officeart/2009/layout/CircleArrowProcess"/>
    <dgm:cxn modelId="{2352DC15-B251-4E64-90F4-DECF533C15A2}" type="presParOf" srcId="{D6ED9D8E-7D97-47C4-90F5-C91EC278F1F4}" destId="{20D597E4-3FEA-402A-8EC6-1CC980099A75}" srcOrd="0" destOrd="0" presId="urn:microsoft.com/office/officeart/2009/layout/CircleArrowProcess"/>
    <dgm:cxn modelId="{45BDE05D-9228-4F42-B1CA-CAABD9676838}" type="presParOf" srcId="{20D597E4-3FEA-402A-8EC6-1CC980099A75}" destId="{1DB72EB0-5811-47BD-8BA2-C1392BF39041}" srcOrd="0" destOrd="0" presId="urn:microsoft.com/office/officeart/2009/layout/CircleArrowProcess"/>
    <dgm:cxn modelId="{0594B0C3-4E4D-40A8-8492-33F639162DFB}" type="presParOf" srcId="{D6ED9D8E-7D97-47C4-90F5-C91EC278F1F4}" destId="{8795DB2D-A725-4AA1-9FF7-2BF04804B5B2}" srcOrd="1" destOrd="0" presId="urn:microsoft.com/office/officeart/2009/layout/CircleArrowProcess"/>
    <dgm:cxn modelId="{192AF8EF-7F53-41C4-B8F6-8091A25D4A9B}" type="presParOf" srcId="{D6ED9D8E-7D97-47C4-90F5-C91EC278F1F4}" destId="{56CA00FF-BF12-4CA3-9C99-68D4B853C9EC}" srcOrd="2" destOrd="0" presId="urn:microsoft.com/office/officeart/2009/layout/CircleArrowProcess"/>
    <dgm:cxn modelId="{4CB49441-CF59-4A0B-8634-2353A1AE3B6F}" type="presParOf" srcId="{56CA00FF-BF12-4CA3-9C99-68D4B853C9EC}" destId="{FD5E4463-E6B5-4E0F-8040-37EDE4F059A2}" srcOrd="0" destOrd="0" presId="urn:microsoft.com/office/officeart/2009/layout/CircleArrowProcess"/>
    <dgm:cxn modelId="{8C105E06-7D37-4B43-8A20-E91327623738}" type="presParOf" srcId="{D6ED9D8E-7D97-47C4-90F5-C91EC278F1F4}" destId="{0DD8C1EB-B7D0-401D-A360-4117B6AF6D04}" srcOrd="3" destOrd="0" presId="urn:microsoft.com/office/officeart/2009/layout/CircleArrowProcess"/>
    <dgm:cxn modelId="{A5BE8B62-4163-4772-B834-2216BBDBA6CB}" type="presParOf" srcId="{D6ED9D8E-7D97-47C4-90F5-C91EC278F1F4}" destId="{13CB57FB-7B04-4A8C-85C2-984F87FC254B}" srcOrd="4" destOrd="0" presId="urn:microsoft.com/office/officeart/2009/layout/CircleArrowProcess"/>
    <dgm:cxn modelId="{D86FDA69-C23F-4B69-AE6F-11C663514D08}" type="presParOf" srcId="{13CB57FB-7B04-4A8C-85C2-984F87FC254B}" destId="{9266182C-CA91-4FE2-A0BC-EC46271783E4}" srcOrd="0" destOrd="0" presId="urn:microsoft.com/office/officeart/2009/layout/CircleArrowProcess"/>
    <dgm:cxn modelId="{9DAB0594-C2C8-415B-82DF-D9E44BB47C69}" type="presParOf" srcId="{D6ED9D8E-7D97-47C4-90F5-C91EC278F1F4}" destId="{12A0A8D8-BF54-46EB-A510-0CD570E3B9AC}" srcOrd="5" destOrd="0" presId="urn:microsoft.com/office/officeart/2009/layout/CircleArrowProcess"/>
    <dgm:cxn modelId="{8D406BE8-C301-44E9-88E9-337CE4A80AFC}" type="presParOf" srcId="{D6ED9D8E-7D97-47C4-90F5-C91EC278F1F4}" destId="{62D04714-C322-4964-ABC9-9020ADAF910B}" srcOrd="6" destOrd="0" presId="urn:microsoft.com/office/officeart/2009/layout/CircleArrowProcess"/>
    <dgm:cxn modelId="{77326A18-5015-42C2-878F-CEE3F59D0DC0}" type="presParOf" srcId="{62D04714-C322-4964-ABC9-9020ADAF910B}" destId="{95D0B0C9-7BCB-43D3-A141-727BB1351C07}" srcOrd="0" destOrd="0" presId="urn:microsoft.com/office/officeart/2009/layout/CircleArrowProcess"/>
    <dgm:cxn modelId="{830025D1-8AE6-42C5-A002-62EF9E2179D2}" type="presParOf" srcId="{D6ED9D8E-7D97-47C4-90F5-C91EC278F1F4}" destId="{0CEE6426-7DD0-447D-A688-EC0CD09EA0F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CD24F-1CAE-495D-B55F-69C94DAC829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A06A15ED-FE1F-41CE-B4E7-D51C99EBBD7C}">
      <dgm:prSet phldrT="[Texto]" custT="1"/>
      <dgm:spPr/>
      <dgm:t>
        <a:bodyPr/>
        <a:lstStyle/>
        <a:p>
          <a:r>
            <a:rPr lang="pt-PT" sz="4400" dirty="0" smtClean="0"/>
            <a:t>Know-How</a:t>
          </a:r>
          <a:endParaRPr lang="pt-PT" sz="4400" dirty="0"/>
        </a:p>
      </dgm:t>
    </dgm:pt>
    <dgm:pt modelId="{1416C224-69B2-4D6A-881B-CD53F872D739}" type="parTrans" cxnId="{214B6E01-F107-4E63-BE03-578673857AD3}">
      <dgm:prSet/>
      <dgm:spPr/>
      <dgm:t>
        <a:bodyPr/>
        <a:lstStyle/>
        <a:p>
          <a:endParaRPr lang="pt-PT"/>
        </a:p>
      </dgm:t>
    </dgm:pt>
    <dgm:pt modelId="{1F5348EB-ACC6-4E62-8E0C-57C518E35B79}" type="sibTrans" cxnId="{214B6E01-F107-4E63-BE03-578673857AD3}">
      <dgm:prSet/>
      <dgm:spPr/>
      <dgm:t>
        <a:bodyPr/>
        <a:lstStyle/>
        <a:p>
          <a:endParaRPr lang="pt-PT"/>
        </a:p>
      </dgm:t>
    </dgm:pt>
    <dgm:pt modelId="{E93B73EF-EED1-4A06-B7FB-A3BE41B9972E}">
      <dgm:prSet phldrT="[Texto]" custT="1"/>
      <dgm:spPr/>
      <dgm:t>
        <a:bodyPr/>
        <a:lstStyle/>
        <a:p>
          <a:r>
            <a:rPr lang="pt-PT" sz="4400" dirty="0" smtClean="0"/>
            <a:t>Experiência</a:t>
          </a:r>
          <a:endParaRPr lang="pt-PT" sz="4400" dirty="0"/>
        </a:p>
      </dgm:t>
    </dgm:pt>
    <dgm:pt modelId="{D9BC4AB2-B5D1-48C2-828A-853ADA7E3863}" type="parTrans" cxnId="{05EF4E2B-DBF5-44D5-A02B-22E94AB5D9D5}">
      <dgm:prSet/>
      <dgm:spPr/>
      <dgm:t>
        <a:bodyPr/>
        <a:lstStyle/>
        <a:p>
          <a:endParaRPr lang="pt-PT"/>
        </a:p>
      </dgm:t>
    </dgm:pt>
    <dgm:pt modelId="{8D3CC5C8-99D2-465B-A06F-9C6893606FFE}" type="sibTrans" cxnId="{05EF4E2B-DBF5-44D5-A02B-22E94AB5D9D5}">
      <dgm:prSet/>
      <dgm:spPr/>
      <dgm:t>
        <a:bodyPr/>
        <a:lstStyle/>
        <a:p>
          <a:endParaRPr lang="pt-PT"/>
        </a:p>
      </dgm:t>
    </dgm:pt>
    <dgm:pt modelId="{53E72916-33E8-4950-BC3F-4FF823621958}">
      <dgm:prSet phldrT="[Texto]" custT="1"/>
      <dgm:spPr/>
      <dgm:t>
        <a:bodyPr/>
        <a:lstStyle/>
        <a:p>
          <a:r>
            <a:rPr lang="pt-PT" sz="4400" dirty="0" smtClean="0"/>
            <a:t>Competência</a:t>
          </a:r>
          <a:endParaRPr lang="pt-PT" sz="4400" dirty="0"/>
        </a:p>
      </dgm:t>
    </dgm:pt>
    <dgm:pt modelId="{E400DB29-5E00-4A42-B3A8-F244745BF364}" type="parTrans" cxnId="{39AD5C6A-EDDD-47F8-957C-AFB7D25F1814}">
      <dgm:prSet/>
      <dgm:spPr/>
      <dgm:t>
        <a:bodyPr/>
        <a:lstStyle/>
        <a:p>
          <a:endParaRPr lang="pt-PT"/>
        </a:p>
      </dgm:t>
    </dgm:pt>
    <dgm:pt modelId="{E3534EE6-79AD-401E-AD85-301F74AE541C}" type="sibTrans" cxnId="{39AD5C6A-EDDD-47F8-957C-AFB7D25F1814}">
      <dgm:prSet/>
      <dgm:spPr/>
      <dgm:t>
        <a:bodyPr/>
        <a:lstStyle/>
        <a:p>
          <a:endParaRPr lang="pt-PT"/>
        </a:p>
      </dgm:t>
    </dgm:pt>
    <dgm:pt modelId="{CEB670BE-4277-4D2D-A0C9-FFD758CE51EC}" type="pres">
      <dgm:prSet presAssocID="{7C3CD24F-1CAE-495D-B55F-69C94DAC82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6AEDF8F-1F08-4300-AF02-62B7BC9971EF}" type="pres">
      <dgm:prSet presAssocID="{7C3CD24F-1CAE-495D-B55F-69C94DAC8290}" presName="dummyMaxCanvas" presStyleCnt="0">
        <dgm:presLayoutVars/>
      </dgm:prSet>
      <dgm:spPr/>
    </dgm:pt>
    <dgm:pt modelId="{6E2D78D1-AE03-4C00-9A28-9EC2CC67AA38}" type="pres">
      <dgm:prSet presAssocID="{7C3CD24F-1CAE-495D-B55F-69C94DAC829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90F7F2-3E43-4486-ACF1-DB9A9B9F8F61}" type="pres">
      <dgm:prSet presAssocID="{7C3CD24F-1CAE-495D-B55F-69C94DAC829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EBECB3C-6B3B-4CDC-B629-A3859477A9FE}" type="pres">
      <dgm:prSet presAssocID="{7C3CD24F-1CAE-495D-B55F-69C94DAC829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36335A-A3B8-4F85-8B36-FF7360D18597}" type="pres">
      <dgm:prSet presAssocID="{7C3CD24F-1CAE-495D-B55F-69C94DAC829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487509-59A7-4DFF-A450-13A969365876}" type="pres">
      <dgm:prSet presAssocID="{7C3CD24F-1CAE-495D-B55F-69C94DAC829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249017-08F5-4AD2-A53E-5A623409D002}" type="pres">
      <dgm:prSet presAssocID="{7C3CD24F-1CAE-495D-B55F-69C94DAC829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3FBBF61-04A1-4135-BCDC-689C70BD392E}" type="pres">
      <dgm:prSet presAssocID="{7C3CD24F-1CAE-495D-B55F-69C94DAC829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405B0F-38AB-4D24-B5A6-6BFB98D13C53}" type="pres">
      <dgm:prSet presAssocID="{7C3CD24F-1CAE-495D-B55F-69C94DAC829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A5BA4FF-5810-4059-8101-DE97FC7E004A}" type="presOf" srcId="{53E72916-33E8-4950-BC3F-4FF823621958}" destId="{EEBECB3C-6B3B-4CDC-B629-A3859477A9FE}" srcOrd="0" destOrd="0" presId="urn:microsoft.com/office/officeart/2005/8/layout/vProcess5"/>
    <dgm:cxn modelId="{B8B1F5C7-33B0-45B9-83EA-71579AB961C7}" type="presOf" srcId="{53E72916-33E8-4950-BC3F-4FF823621958}" destId="{66405B0F-38AB-4D24-B5A6-6BFB98D13C53}" srcOrd="1" destOrd="0" presId="urn:microsoft.com/office/officeart/2005/8/layout/vProcess5"/>
    <dgm:cxn modelId="{8FDD3008-43F1-4C5F-9BD5-6410122AC95B}" type="presOf" srcId="{E93B73EF-EED1-4A06-B7FB-A3BE41B9972E}" destId="{A3FBBF61-04A1-4135-BCDC-689C70BD392E}" srcOrd="1" destOrd="0" presId="urn:microsoft.com/office/officeart/2005/8/layout/vProcess5"/>
    <dgm:cxn modelId="{39AD5C6A-EDDD-47F8-957C-AFB7D25F1814}" srcId="{7C3CD24F-1CAE-495D-B55F-69C94DAC8290}" destId="{53E72916-33E8-4950-BC3F-4FF823621958}" srcOrd="2" destOrd="0" parTransId="{E400DB29-5E00-4A42-B3A8-F244745BF364}" sibTransId="{E3534EE6-79AD-401E-AD85-301F74AE541C}"/>
    <dgm:cxn modelId="{FF46700C-ACDF-434D-A7CD-A759D9031F9E}" type="presOf" srcId="{A06A15ED-FE1F-41CE-B4E7-D51C99EBBD7C}" destId="{57249017-08F5-4AD2-A53E-5A623409D002}" srcOrd="1" destOrd="0" presId="urn:microsoft.com/office/officeart/2005/8/layout/vProcess5"/>
    <dgm:cxn modelId="{214B6E01-F107-4E63-BE03-578673857AD3}" srcId="{7C3CD24F-1CAE-495D-B55F-69C94DAC8290}" destId="{A06A15ED-FE1F-41CE-B4E7-D51C99EBBD7C}" srcOrd="0" destOrd="0" parTransId="{1416C224-69B2-4D6A-881B-CD53F872D739}" sibTransId="{1F5348EB-ACC6-4E62-8E0C-57C518E35B79}"/>
    <dgm:cxn modelId="{D6308134-803C-4099-82BF-18FBFA5C547E}" type="presOf" srcId="{A06A15ED-FE1F-41CE-B4E7-D51C99EBBD7C}" destId="{6E2D78D1-AE03-4C00-9A28-9EC2CC67AA38}" srcOrd="0" destOrd="0" presId="urn:microsoft.com/office/officeart/2005/8/layout/vProcess5"/>
    <dgm:cxn modelId="{05EF4E2B-DBF5-44D5-A02B-22E94AB5D9D5}" srcId="{7C3CD24F-1CAE-495D-B55F-69C94DAC8290}" destId="{E93B73EF-EED1-4A06-B7FB-A3BE41B9972E}" srcOrd="1" destOrd="0" parTransId="{D9BC4AB2-B5D1-48C2-828A-853ADA7E3863}" sibTransId="{8D3CC5C8-99D2-465B-A06F-9C6893606FFE}"/>
    <dgm:cxn modelId="{3A2A347D-7E90-4523-A68D-173F6DD53769}" type="presOf" srcId="{8D3CC5C8-99D2-465B-A06F-9C6893606FFE}" destId="{9F487509-59A7-4DFF-A450-13A969365876}" srcOrd="0" destOrd="0" presId="urn:microsoft.com/office/officeart/2005/8/layout/vProcess5"/>
    <dgm:cxn modelId="{4106C326-115A-4106-99BE-A251D0F2FD48}" type="presOf" srcId="{1F5348EB-ACC6-4E62-8E0C-57C518E35B79}" destId="{2536335A-A3B8-4F85-8B36-FF7360D18597}" srcOrd="0" destOrd="0" presId="urn:microsoft.com/office/officeart/2005/8/layout/vProcess5"/>
    <dgm:cxn modelId="{F8787395-FC21-43BA-BA8E-F99B08A219D1}" type="presOf" srcId="{E93B73EF-EED1-4A06-B7FB-A3BE41B9972E}" destId="{7090F7F2-3E43-4486-ACF1-DB9A9B9F8F61}" srcOrd="0" destOrd="0" presId="urn:microsoft.com/office/officeart/2005/8/layout/vProcess5"/>
    <dgm:cxn modelId="{F46EDD53-051D-4017-A02B-34DE1344CE71}" type="presOf" srcId="{7C3CD24F-1CAE-495D-B55F-69C94DAC8290}" destId="{CEB670BE-4277-4D2D-A0C9-FFD758CE51EC}" srcOrd="0" destOrd="0" presId="urn:microsoft.com/office/officeart/2005/8/layout/vProcess5"/>
    <dgm:cxn modelId="{4787D014-52A4-4716-8FA2-217D9B369920}" type="presParOf" srcId="{CEB670BE-4277-4D2D-A0C9-FFD758CE51EC}" destId="{A6AEDF8F-1F08-4300-AF02-62B7BC9971EF}" srcOrd="0" destOrd="0" presId="urn:microsoft.com/office/officeart/2005/8/layout/vProcess5"/>
    <dgm:cxn modelId="{E49C7098-049A-4E7F-89C3-66B221042A7F}" type="presParOf" srcId="{CEB670BE-4277-4D2D-A0C9-FFD758CE51EC}" destId="{6E2D78D1-AE03-4C00-9A28-9EC2CC67AA38}" srcOrd="1" destOrd="0" presId="urn:microsoft.com/office/officeart/2005/8/layout/vProcess5"/>
    <dgm:cxn modelId="{EA8733D7-D997-4B6D-808E-793D776F9FB9}" type="presParOf" srcId="{CEB670BE-4277-4D2D-A0C9-FFD758CE51EC}" destId="{7090F7F2-3E43-4486-ACF1-DB9A9B9F8F61}" srcOrd="2" destOrd="0" presId="urn:microsoft.com/office/officeart/2005/8/layout/vProcess5"/>
    <dgm:cxn modelId="{9A0B7D26-A9AA-4BFE-86C1-2DA4900E0E52}" type="presParOf" srcId="{CEB670BE-4277-4D2D-A0C9-FFD758CE51EC}" destId="{EEBECB3C-6B3B-4CDC-B629-A3859477A9FE}" srcOrd="3" destOrd="0" presId="urn:microsoft.com/office/officeart/2005/8/layout/vProcess5"/>
    <dgm:cxn modelId="{4B270225-86A6-4813-A468-327505825CB8}" type="presParOf" srcId="{CEB670BE-4277-4D2D-A0C9-FFD758CE51EC}" destId="{2536335A-A3B8-4F85-8B36-FF7360D18597}" srcOrd="4" destOrd="0" presId="urn:microsoft.com/office/officeart/2005/8/layout/vProcess5"/>
    <dgm:cxn modelId="{D60D5DDD-DA66-441F-8A9F-200C1FC758C7}" type="presParOf" srcId="{CEB670BE-4277-4D2D-A0C9-FFD758CE51EC}" destId="{9F487509-59A7-4DFF-A450-13A969365876}" srcOrd="5" destOrd="0" presId="urn:microsoft.com/office/officeart/2005/8/layout/vProcess5"/>
    <dgm:cxn modelId="{A09686BB-E38C-47FB-8AAA-8753ACD54AE1}" type="presParOf" srcId="{CEB670BE-4277-4D2D-A0C9-FFD758CE51EC}" destId="{57249017-08F5-4AD2-A53E-5A623409D002}" srcOrd="6" destOrd="0" presId="urn:microsoft.com/office/officeart/2005/8/layout/vProcess5"/>
    <dgm:cxn modelId="{B6553912-D284-47C4-9D06-A75C4D1819FB}" type="presParOf" srcId="{CEB670BE-4277-4D2D-A0C9-FFD758CE51EC}" destId="{A3FBBF61-04A1-4135-BCDC-689C70BD392E}" srcOrd="7" destOrd="0" presId="urn:microsoft.com/office/officeart/2005/8/layout/vProcess5"/>
    <dgm:cxn modelId="{59151E08-463E-4C1F-9407-FF8560926BBB}" type="presParOf" srcId="{CEB670BE-4277-4D2D-A0C9-FFD758CE51EC}" destId="{66405B0F-38AB-4D24-B5A6-6BFB98D13C5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D78D1-AE03-4C00-9A28-9EC2CC67AA38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Exigências da envolvente</a:t>
          </a:r>
          <a:endParaRPr lang="pt-PT" sz="3200" kern="1200" dirty="0"/>
        </a:p>
      </dsp:txBody>
      <dsp:txXfrm>
        <a:off x="35709" y="35709"/>
        <a:ext cx="3865988" cy="1147782"/>
      </dsp:txXfrm>
    </dsp:sp>
    <dsp:sp modelId="{7090F7F2-3E43-4486-ACF1-DB9A9B9F8F61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Resposta eficaz</a:t>
          </a:r>
          <a:endParaRPr lang="pt-PT" sz="3200" kern="1200" dirty="0"/>
        </a:p>
      </dsp:txBody>
      <dsp:txXfrm>
        <a:off x="492908" y="1458108"/>
        <a:ext cx="3860502" cy="1147782"/>
      </dsp:txXfrm>
    </dsp:sp>
    <dsp:sp modelId="{EEBECB3C-6B3B-4CDC-B629-A3859477A9FE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Competências técnicas e humanas</a:t>
          </a:r>
          <a:endParaRPr lang="pt-PT" sz="3200" kern="1200" dirty="0"/>
        </a:p>
      </dsp:txBody>
      <dsp:txXfrm>
        <a:off x="950108" y="2880508"/>
        <a:ext cx="3860502" cy="1147782"/>
      </dsp:txXfrm>
    </dsp:sp>
    <dsp:sp modelId="{2536335A-A3B8-4F85-8B36-FF7360D18597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4567428" y="924560"/>
        <a:ext cx="435864" cy="596341"/>
      </dsp:txXfrm>
    </dsp:sp>
    <dsp:sp modelId="{9F487509-59A7-4DFF-A450-13A969365876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5024628" y="2338832"/>
        <a:ext cx="435864" cy="59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72EB0-5811-47BD-8BA2-C1392BF39041}">
      <dsp:nvSpPr>
        <dsp:cNvPr id="0" name=""/>
        <dsp:cNvSpPr/>
      </dsp:nvSpPr>
      <dsp:spPr>
        <a:xfrm>
          <a:off x="3876735" y="0"/>
          <a:ext cx="2525085" cy="25253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5DB2D-A725-4AA1-9FF7-2BF04804B5B2}">
      <dsp:nvSpPr>
        <dsp:cNvPr id="0" name=""/>
        <dsp:cNvSpPr/>
      </dsp:nvSpPr>
      <dsp:spPr>
        <a:xfrm>
          <a:off x="4434233" y="914105"/>
          <a:ext cx="1409140" cy="70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Análise do trabalho</a:t>
          </a:r>
          <a:endParaRPr lang="pt-PT" sz="1800" kern="1200" dirty="0"/>
        </a:p>
      </dsp:txBody>
      <dsp:txXfrm>
        <a:off x="4434233" y="914105"/>
        <a:ext cx="1409140" cy="704497"/>
      </dsp:txXfrm>
    </dsp:sp>
    <dsp:sp modelId="{FD5E4463-E6B5-4E0F-8040-37EDE4F059A2}">
      <dsp:nvSpPr>
        <dsp:cNvPr id="0" name=""/>
        <dsp:cNvSpPr/>
      </dsp:nvSpPr>
      <dsp:spPr>
        <a:xfrm>
          <a:off x="3175243" y="1451184"/>
          <a:ext cx="2525085" cy="25253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8C1EB-B7D0-401D-A360-4117B6AF6D04}">
      <dsp:nvSpPr>
        <dsp:cNvPr id="0" name=""/>
        <dsp:cNvSpPr/>
      </dsp:nvSpPr>
      <dsp:spPr>
        <a:xfrm>
          <a:off x="3729900" y="2367968"/>
          <a:ext cx="1409140" cy="70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Competências requeridas</a:t>
          </a:r>
          <a:endParaRPr lang="pt-PT" sz="1800" kern="1200" dirty="0"/>
        </a:p>
      </dsp:txBody>
      <dsp:txXfrm>
        <a:off x="3729900" y="2367968"/>
        <a:ext cx="1409140" cy="704497"/>
      </dsp:txXfrm>
    </dsp:sp>
    <dsp:sp modelId="{9266182C-CA91-4FE2-A0BC-EC46271783E4}">
      <dsp:nvSpPr>
        <dsp:cNvPr id="0" name=""/>
        <dsp:cNvSpPr/>
      </dsp:nvSpPr>
      <dsp:spPr>
        <a:xfrm rot="1465437">
          <a:off x="5305655" y="1365777"/>
          <a:ext cx="2525085" cy="252534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0A8D8-BF54-46EB-A510-0CD570E3B9AC}">
      <dsp:nvSpPr>
        <dsp:cNvPr id="0" name=""/>
        <dsp:cNvSpPr/>
      </dsp:nvSpPr>
      <dsp:spPr>
        <a:xfrm>
          <a:off x="4551213" y="4297624"/>
          <a:ext cx="1675933" cy="719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Necessidades de formação</a:t>
          </a:r>
          <a:endParaRPr lang="pt-PT" sz="1800" kern="1200" dirty="0"/>
        </a:p>
      </dsp:txBody>
      <dsp:txXfrm>
        <a:off x="4551213" y="4297624"/>
        <a:ext cx="1675933" cy="719383"/>
      </dsp:txXfrm>
    </dsp:sp>
    <dsp:sp modelId="{95D0B0C9-7BCB-43D3-A141-727BB1351C07}">
      <dsp:nvSpPr>
        <dsp:cNvPr id="0" name=""/>
        <dsp:cNvSpPr/>
      </dsp:nvSpPr>
      <dsp:spPr>
        <a:xfrm rot="17534124">
          <a:off x="4288213" y="3559192"/>
          <a:ext cx="2169366" cy="217041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E6426-7DD0-447D-A688-EC0CD09EA0F4}">
      <dsp:nvSpPr>
        <dsp:cNvPr id="0" name=""/>
        <dsp:cNvSpPr/>
      </dsp:nvSpPr>
      <dsp:spPr>
        <a:xfrm>
          <a:off x="5760641" y="2376265"/>
          <a:ext cx="1409140" cy="70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Competências existentes</a:t>
          </a:r>
          <a:endParaRPr lang="pt-PT" sz="1800" kern="1200" dirty="0"/>
        </a:p>
      </dsp:txBody>
      <dsp:txXfrm>
        <a:off x="5760641" y="2376265"/>
        <a:ext cx="1409140" cy="704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D78D1-AE03-4C00-9A28-9EC2CC67AA38}">
      <dsp:nvSpPr>
        <dsp:cNvPr id="0" name=""/>
        <dsp:cNvSpPr/>
      </dsp:nvSpPr>
      <dsp:spPr>
        <a:xfrm>
          <a:off x="0" y="0"/>
          <a:ext cx="4916658" cy="11327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Know-How</a:t>
          </a:r>
          <a:endParaRPr lang="pt-PT" sz="4400" kern="1200" dirty="0"/>
        </a:p>
      </dsp:txBody>
      <dsp:txXfrm>
        <a:off x="33178" y="33178"/>
        <a:ext cx="3694289" cy="1066434"/>
      </dsp:txXfrm>
    </dsp:sp>
    <dsp:sp modelId="{7090F7F2-3E43-4486-ACF1-DB9A9B9F8F61}">
      <dsp:nvSpPr>
        <dsp:cNvPr id="0" name=""/>
        <dsp:cNvSpPr/>
      </dsp:nvSpPr>
      <dsp:spPr>
        <a:xfrm>
          <a:off x="433822" y="1321588"/>
          <a:ext cx="4916658" cy="113279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Experiência</a:t>
          </a:r>
          <a:endParaRPr lang="pt-PT" sz="4400" kern="1200" dirty="0"/>
        </a:p>
      </dsp:txBody>
      <dsp:txXfrm>
        <a:off x="467000" y="1354766"/>
        <a:ext cx="3680165" cy="1066434"/>
      </dsp:txXfrm>
    </dsp:sp>
    <dsp:sp modelId="{EEBECB3C-6B3B-4CDC-B629-A3859477A9FE}">
      <dsp:nvSpPr>
        <dsp:cNvPr id="0" name=""/>
        <dsp:cNvSpPr/>
      </dsp:nvSpPr>
      <dsp:spPr>
        <a:xfrm>
          <a:off x="867645" y="2643177"/>
          <a:ext cx="4916658" cy="113279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Competência</a:t>
          </a:r>
          <a:endParaRPr lang="pt-PT" sz="4400" kern="1200" dirty="0"/>
        </a:p>
      </dsp:txBody>
      <dsp:txXfrm>
        <a:off x="900823" y="2676355"/>
        <a:ext cx="3680165" cy="1066434"/>
      </dsp:txXfrm>
    </dsp:sp>
    <dsp:sp modelId="{2536335A-A3B8-4F85-8B36-FF7360D18597}">
      <dsp:nvSpPr>
        <dsp:cNvPr id="0" name=""/>
        <dsp:cNvSpPr/>
      </dsp:nvSpPr>
      <dsp:spPr>
        <a:xfrm>
          <a:off x="4180344" y="859032"/>
          <a:ext cx="736313" cy="736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300" kern="1200"/>
        </a:p>
      </dsp:txBody>
      <dsp:txXfrm>
        <a:off x="4346014" y="859032"/>
        <a:ext cx="404973" cy="554076"/>
      </dsp:txXfrm>
    </dsp:sp>
    <dsp:sp modelId="{9F487509-59A7-4DFF-A450-13A969365876}">
      <dsp:nvSpPr>
        <dsp:cNvPr id="0" name=""/>
        <dsp:cNvSpPr/>
      </dsp:nvSpPr>
      <dsp:spPr>
        <a:xfrm>
          <a:off x="4614167" y="2173069"/>
          <a:ext cx="736313" cy="736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300" kern="1200"/>
        </a:p>
      </dsp:txBody>
      <dsp:txXfrm>
        <a:off x="4779837" y="2173069"/>
        <a:ext cx="404973" cy="554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r">
              <a:defRPr sz="1300"/>
            </a:lvl1pPr>
          </a:lstStyle>
          <a:p>
            <a:fld id="{27C73FD4-527C-4996-BA2F-C45570314556}" type="datetimeFigureOut">
              <a:rPr lang="pt-PT" smtClean="0"/>
              <a:t>02-11-2019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r">
              <a:defRPr sz="1300"/>
            </a:lvl1pPr>
          </a:lstStyle>
          <a:p>
            <a:fld id="{7EB114CD-D93D-4408-9BFB-CEA31FDAE4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636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wrap="square" lIns="99043" tIns="49521" rIns="99043" bIns="4952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wrap="square" lIns="99043" tIns="49521" rIns="99043" bIns="4952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C609A15-5CE1-421A-AA32-A3AB21ACDCC1}" type="datetimeFigureOut">
              <a:rPr lang="pt-PT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3" tIns="49521" rIns="99043" bIns="49521" rtlCol="0" anchor="ctr"/>
          <a:lstStyle/>
          <a:p>
            <a:pPr lvl="0"/>
            <a:endParaRPr lang="pt-PT" noProof="0" dirty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3" tIns="49521" rIns="99043" bIns="49521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wrap="square" lIns="99043" tIns="49521" rIns="99043" bIns="4952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9043" tIns="49521" rIns="99043" bIns="495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1394192-27DC-40FC-84C8-A4916A6AF2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06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2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78543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11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141314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12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533351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13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344942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14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17302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15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4216357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16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307338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17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570911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18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147906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19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10593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20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47660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3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1060029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21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110431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4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415025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5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418165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6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192502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7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392450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8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25816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9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95988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23" indent="-3095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36" indent="-2476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249" indent="-2476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464" indent="-2476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679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8892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107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321" indent="-2476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D90AF-2D00-4EBE-A374-C2CB7E72D0D5}" type="slidenum">
              <a:rPr lang="pt-PT" altLang="pt-PT" smtClean="0"/>
              <a:pPr eaLnBrk="1" hangingPunct="1"/>
              <a:t>10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352839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D7AEC-13A8-40C7-A41E-B6F21FF71C21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E3C42-9145-43DB-8AEA-DA5F5C09935F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456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05914-06C3-4551-BB35-A26D15BBE1A0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DC248-7D9D-4AEA-B7DB-A437544896B2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10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990519-E874-417B-8E1D-7E1075D10FED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57E7B-AAF3-414A-9521-3BAECCCF53FF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974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F7275-ACAC-4A39-8A18-17B6D832D3BB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30774-622D-4A20-9B66-783B3C7A188E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173446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80EB8-F49B-4A43-839D-0668C4FF539B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85F73-6FE6-4E4A-9CB5-2C08EB770A8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578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59170-CECC-45AF-A3BA-370D37DD7C87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6ADBA-50F9-45E7-8885-F1A19D27144B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06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6C06F-64B1-48FF-8528-28DC0AC0E0C1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C300C-77A5-4BD2-B245-52A92C71CC9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28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4CA91-7A08-4717-AFC2-D85FB17FF3A9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0C04C-32E9-4803-BE5C-3EB55296CA5C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853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81F38-860D-40A7-B282-FA01A8D1195C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29B62-7024-45CC-9E26-0F7A4135A91E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85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D3F68-0A00-4C42-8D18-5C4C34FEBD25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A65E2-21D6-417A-AB7E-3CFEDD9A763C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445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E801E-3742-4D6E-AE2E-F45F7D996054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198F7-173A-4163-9C79-11646FE583E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29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7F7275-ACAC-4A39-8A18-17B6D832D3BB}" type="datetime1">
              <a:rPr lang="pt-PT" smtClean="0"/>
              <a:pPr>
                <a:defRPr/>
              </a:pPr>
              <a:t>02-11-2019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430774-622D-4A20-9B66-783B3C7A188E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pic>
        <p:nvPicPr>
          <p:cNvPr id="7" name="Marcador de Posição de Conteúdo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15075"/>
            <a:ext cx="2914650" cy="5429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91" y="177801"/>
            <a:ext cx="21478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642938" y="981075"/>
            <a:ext cx="7772400" cy="2303463"/>
          </a:xfrm>
        </p:spPr>
        <p:txBody>
          <a:bodyPr/>
          <a:lstStyle/>
          <a:p>
            <a:r>
              <a:rPr lang="pt-PT" altLang="pt-PT" sz="4000" b="1" dirty="0" smtClean="0"/>
              <a:t>FORMAÇÃO E DESENVOLVIMENTO</a:t>
            </a:r>
            <a:endParaRPr lang="pt-PT" altLang="pt-PT" sz="4000" dirty="0" smtClean="0"/>
          </a:p>
        </p:txBody>
      </p:sp>
      <p:sp>
        <p:nvSpPr>
          <p:cNvPr id="2054" name="Marcador de Posição do Número do Diapositivo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572D00-B413-4F14-AA46-C53B7CAD44A2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188640"/>
            <a:ext cx="8352928" cy="129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Pressupostos à elaboração de um Plano de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sp>
        <p:nvSpPr>
          <p:cNvPr id="3077" name="Título 1"/>
          <p:cNvSpPr txBox="1">
            <a:spLocks/>
          </p:cNvSpPr>
          <p:nvPr/>
        </p:nvSpPr>
        <p:spPr bwMode="auto">
          <a:xfrm>
            <a:off x="323528" y="1560919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pt-PT" sz="2800" b="1" dirty="0"/>
              <a:t>Os Resultados Esperados da Formação</a:t>
            </a:r>
            <a:r>
              <a:rPr lang="pt-PT" sz="2800" dirty="0"/>
              <a:t>, dependem do perfil que se deseja obter, em função das necessidades da empresa/instituição e dos </a:t>
            </a:r>
            <a:r>
              <a:rPr lang="pt-PT" sz="2800" dirty="0" smtClean="0"/>
              <a:t>objetivos </a:t>
            </a:r>
            <a:r>
              <a:rPr lang="pt-PT" sz="2800" dirty="0"/>
              <a:t>da formação</a:t>
            </a:r>
            <a:r>
              <a:rPr lang="pt-PT" sz="2800" dirty="0" smtClean="0"/>
              <a:t>.</a:t>
            </a:r>
            <a:endParaRPr lang="pt-PT" sz="2800" b="1" dirty="0"/>
          </a:p>
          <a:p>
            <a:pPr lvl="0"/>
            <a:r>
              <a:rPr lang="pt-PT" sz="2800" b="1" dirty="0"/>
              <a:t>Que Fazer para os Atingir</a:t>
            </a:r>
            <a:r>
              <a:rPr lang="pt-PT" sz="2800" dirty="0"/>
              <a:t>, consiste em escolher (</a:t>
            </a:r>
            <a:r>
              <a:rPr lang="pt-PT" sz="2800" dirty="0" smtClean="0"/>
              <a:t>selecionar</a:t>
            </a:r>
            <a:r>
              <a:rPr lang="pt-PT" sz="2800" dirty="0"/>
              <a:t>) as </a:t>
            </a:r>
            <a:r>
              <a:rPr lang="pt-PT" sz="2800" dirty="0" smtClean="0"/>
              <a:t>atividades </a:t>
            </a:r>
            <a:r>
              <a:rPr lang="pt-PT" sz="2800" dirty="0"/>
              <a:t>pedagógicas e os meios, em função dos condicionalismos, recursos e tempo disponíveis</a:t>
            </a:r>
            <a:r>
              <a:rPr lang="pt-PT" sz="2800" dirty="0" smtClean="0"/>
              <a:t>.</a:t>
            </a:r>
            <a:endParaRPr lang="pt-PT" sz="2800" b="1" dirty="0"/>
          </a:p>
          <a:p>
            <a:pPr lvl="0"/>
            <a:r>
              <a:rPr lang="pt-PT" sz="2800" b="1" dirty="0"/>
              <a:t>Como Avaliar esses Resultados</a:t>
            </a:r>
            <a:r>
              <a:rPr lang="pt-PT" sz="2800" dirty="0"/>
              <a:t>, pressupõe a elaboração de instrumentos de avaliação (testes, escalas de observação, etc.) em função dos </a:t>
            </a:r>
            <a:r>
              <a:rPr lang="pt-PT" sz="2800" dirty="0" smtClean="0"/>
              <a:t>objetivos</a:t>
            </a:r>
            <a:r>
              <a:rPr lang="pt-PT" sz="2800" dirty="0"/>
              <a:t>.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12335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188640"/>
            <a:ext cx="8352928" cy="129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Etapas essenciais para a elaboração de um Plano de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sp>
        <p:nvSpPr>
          <p:cNvPr id="3077" name="Título 1"/>
          <p:cNvSpPr txBox="1">
            <a:spLocks/>
          </p:cNvSpPr>
          <p:nvPr/>
        </p:nvSpPr>
        <p:spPr bwMode="auto">
          <a:xfrm>
            <a:off x="323528" y="1603822"/>
            <a:ext cx="88204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pt-PT" sz="2800" dirty="0" smtClean="0"/>
              <a:t>Política de formação</a:t>
            </a:r>
            <a:endParaRPr lang="pt-PT" sz="2800" b="1" dirty="0" smtClean="0"/>
          </a:p>
          <a:p>
            <a:r>
              <a:rPr lang="pt-PT" sz="2800" dirty="0" smtClean="0"/>
              <a:t>Análise da situação inicial</a:t>
            </a:r>
            <a:endParaRPr lang="pt-PT" sz="2800" b="1" dirty="0" smtClean="0"/>
          </a:p>
          <a:p>
            <a:r>
              <a:rPr lang="pt-PT" sz="2800" dirty="0" smtClean="0"/>
              <a:t>Análise das funções e atividades profissionais</a:t>
            </a:r>
            <a:endParaRPr lang="pt-PT" sz="2800" b="1" dirty="0" smtClean="0"/>
          </a:p>
          <a:p>
            <a:pPr lvl="0"/>
            <a:r>
              <a:rPr lang="pt-PT" sz="2800" dirty="0" smtClean="0"/>
              <a:t>Análise das necessidades de formação</a:t>
            </a:r>
            <a:endParaRPr lang="pt-PT" sz="2800" b="1" dirty="0" smtClean="0"/>
          </a:p>
          <a:p>
            <a:r>
              <a:rPr lang="pt-PT" sz="2800" dirty="0" smtClean="0"/>
              <a:t>Especificação dos objetivos</a:t>
            </a:r>
            <a:endParaRPr lang="pt-PT" sz="2800" b="1" dirty="0" smtClean="0"/>
          </a:p>
          <a:p>
            <a:r>
              <a:rPr lang="pt-PT" sz="2800" dirty="0" smtClean="0"/>
              <a:t>Seleção e elaboração dos suportes didáticos</a:t>
            </a:r>
            <a:endParaRPr lang="pt-PT" sz="2800" b="1" dirty="0" smtClean="0"/>
          </a:p>
          <a:p>
            <a:r>
              <a:rPr lang="pt-PT" sz="2800" dirty="0" smtClean="0"/>
              <a:t>Avaliação do plano de formação</a:t>
            </a:r>
            <a:endParaRPr lang="pt-PT" sz="2800" b="1" dirty="0" smtClean="0"/>
          </a:p>
          <a:p>
            <a:r>
              <a:rPr lang="pt-PT" sz="2800" dirty="0" smtClean="0"/>
              <a:t>Organização dos recursos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13369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277591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Diagnóstico de necessidades de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sp>
        <p:nvSpPr>
          <p:cNvPr id="3077" name="Título 1"/>
          <p:cNvSpPr txBox="1">
            <a:spLocks/>
          </p:cNvSpPr>
          <p:nvPr/>
        </p:nvSpPr>
        <p:spPr bwMode="auto">
          <a:xfrm>
            <a:off x="323528" y="1340768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endParaRPr lang="pt-PT" altLang="pt-PT" sz="2800" dirty="0" smtClean="0"/>
          </a:p>
          <a:p>
            <a:pPr marL="0" indent="0">
              <a:buNone/>
            </a:pPr>
            <a:endParaRPr lang="pt-PT" altLang="pt-PT" sz="2800" dirty="0"/>
          </a:p>
          <a:p>
            <a:pPr marL="0" indent="0">
              <a:buNone/>
            </a:pPr>
            <a:r>
              <a:rPr lang="pt-PT" altLang="pt-PT" sz="2800" dirty="0" smtClean="0"/>
              <a:t>Processo </a:t>
            </a:r>
            <a:r>
              <a:rPr lang="pt-PT" altLang="pt-PT" sz="2800" dirty="0"/>
              <a:t>que visa analisar eventuais “gaps” ou discrepâncias existentes entre o perfil de competências detido por um individuo ou conjunto de indivíduos e o </a:t>
            </a:r>
            <a:r>
              <a:rPr lang="pt-PT" altLang="pt-PT" sz="2800" dirty="0" smtClean="0"/>
              <a:t>respetivo </a:t>
            </a:r>
            <a:r>
              <a:rPr lang="pt-PT" altLang="pt-PT" sz="2800" dirty="0"/>
              <a:t>perfil de competências desejado, resultando na elaboração de um plano de formação de natureza </a:t>
            </a:r>
            <a:r>
              <a:rPr lang="pt-PT" altLang="pt-PT" sz="2800" dirty="0" smtClean="0"/>
              <a:t>corretiva </a:t>
            </a:r>
            <a:r>
              <a:rPr lang="pt-PT" altLang="pt-PT" sz="2800" dirty="0"/>
              <a:t>e/ou </a:t>
            </a:r>
            <a:r>
              <a:rPr lang="pt-PT" altLang="pt-PT" sz="2800" dirty="0" smtClean="0"/>
              <a:t>prospetiva.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41047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03987" y="540646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Planificação da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sp>
        <p:nvSpPr>
          <p:cNvPr id="3077" name="Título 1"/>
          <p:cNvSpPr txBox="1">
            <a:spLocks/>
          </p:cNvSpPr>
          <p:nvPr/>
        </p:nvSpPr>
        <p:spPr bwMode="auto">
          <a:xfrm>
            <a:off x="323528" y="1340768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endParaRPr lang="pt-PT" sz="2800" dirty="0" smtClean="0"/>
          </a:p>
          <a:p>
            <a:pPr marL="0" indent="0">
              <a:buNone/>
            </a:pPr>
            <a:r>
              <a:rPr lang="pt-PT" sz="2800" dirty="0" smtClean="0"/>
              <a:t>A </a:t>
            </a:r>
            <a:r>
              <a:rPr lang="pt-PT" sz="2800" dirty="0"/>
              <a:t>realização de uma </a:t>
            </a:r>
            <a:r>
              <a:rPr lang="pt-PT" sz="2800" dirty="0" smtClean="0"/>
              <a:t>ação </a:t>
            </a:r>
            <a:r>
              <a:rPr lang="pt-PT" sz="2800" dirty="0"/>
              <a:t>de formação implica uma organização cuidada, para que decorra sem incidentes.</a:t>
            </a:r>
            <a:endParaRPr lang="pt-PT" sz="2800" b="1" dirty="0"/>
          </a:p>
          <a:p>
            <a:pPr marL="0" indent="0">
              <a:buNone/>
            </a:pPr>
            <a:endParaRPr lang="pt-PT" sz="2800" dirty="0" smtClean="0"/>
          </a:p>
          <a:p>
            <a:pPr marL="0" indent="0">
              <a:buNone/>
            </a:pPr>
            <a:r>
              <a:rPr lang="pt-PT" sz="2800" dirty="0" smtClean="0"/>
              <a:t>Daí </a:t>
            </a:r>
            <a:r>
              <a:rPr lang="pt-PT" sz="2800" dirty="0"/>
              <a:t>que, uma das formas de evitar surpresas desagradáveis, da preparação e desenvolvimento de uma sessão de formação profissional, seja a da elaboração de um </a:t>
            </a:r>
            <a:r>
              <a:rPr lang="pt-PT" sz="2800" b="1" dirty="0"/>
              <a:t>plano de formação</a:t>
            </a:r>
            <a:r>
              <a:rPr lang="pt-PT" sz="2800" dirty="0"/>
              <a:t>, </a:t>
            </a:r>
            <a:r>
              <a:rPr lang="pt-PT" sz="2800" b="1" dirty="0"/>
              <a:t>adequado</a:t>
            </a:r>
            <a:r>
              <a:rPr lang="pt-PT" sz="2800" dirty="0"/>
              <a:t> e </a:t>
            </a:r>
            <a:r>
              <a:rPr lang="pt-PT" sz="2800" b="1" dirty="0"/>
              <a:t>convenientemente sistematizado.</a:t>
            </a:r>
          </a:p>
        </p:txBody>
      </p:sp>
    </p:spTree>
    <p:extLst>
      <p:ext uri="{BB962C8B-B14F-4D97-AF65-F5344CB8AC3E}">
        <p14:creationId xmlns:p14="http://schemas.microsoft.com/office/powerpoint/2010/main" val="12360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Conceção de um Plano de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1737" t="31297" r="27310" b="8657"/>
          <a:stretch/>
        </p:blipFill>
        <p:spPr>
          <a:xfrm>
            <a:off x="1172278" y="1124744"/>
            <a:ext cx="6938887" cy="57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Avaliação da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1183" t="20469" r="17347" b="15548"/>
          <a:stretch/>
        </p:blipFill>
        <p:spPr>
          <a:xfrm>
            <a:off x="1" y="5877"/>
            <a:ext cx="9144000" cy="68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Avaliação da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1183" t="20469" r="16794" b="16532"/>
          <a:stretch/>
        </p:blipFill>
        <p:spPr>
          <a:xfrm>
            <a:off x="0" y="-1"/>
            <a:ext cx="987216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Avaliação da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1183" t="20469" r="17347" b="16532"/>
          <a:stretch/>
        </p:blipFill>
        <p:spPr>
          <a:xfrm>
            <a:off x="-60988" y="-21419"/>
            <a:ext cx="9236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Avaliação da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1183" t="20469" r="17347" b="18500"/>
          <a:stretch/>
        </p:blipFill>
        <p:spPr>
          <a:xfrm>
            <a:off x="32781" y="-34155"/>
            <a:ext cx="9139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Avaliação da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1183" t="20469" r="17347" b="16532"/>
          <a:stretch/>
        </p:blipFill>
        <p:spPr>
          <a:xfrm>
            <a:off x="-1" y="0"/>
            <a:ext cx="9236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270241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Formação e desenvolvimento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sp>
        <p:nvSpPr>
          <p:cNvPr id="3077" name="Título 1"/>
          <p:cNvSpPr txBox="1">
            <a:spLocks/>
          </p:cNvSpPr>
          <p:nvPr/>
        </p:nvSpPr>
        <p:spPr bwMode="auto">
          <a:xfrm>
            <a:off x="323528" y="1196752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sz="2800" dirty="0" smtClean="0"/>
              <a:t>A </a:t>
            </a:r>
            <a:r>
              <a:rPr lang="de-DE" sz="2800" dirty="0"/>
              <a:t>formação dos RH é </a:t>
            </a:r>
            <a:r>
              <a:rPr lang="de-DE" sz="2800" dirty="0" smtClean="0"/>
              <a:t>fundamental na </a:t>
            </a:r>
            <a:r>
              <a:rPr lang="de-DE" sz="2800" dirty="0"/>
              <a:t>procura contínua de potenciar a eficiência e eficácia das </a:t>
            </a:r>
            <a:r>
              <a:rPr lang="de-DE" sz="2800" dirty="0" smtClean="0"/>
              <a:t>organizações.</a:t>
            </a:r>
          </a:p>
          <a:p>
            <a:pPr>
              <a:spcAft>
                <a:spcPts val="1200"/>
              </a:spcAft>
            </a:pPr>
            <a:r>
              <a:rPr lang="de-DE" sz="2800" dirty="0" smtClean="0"/>
              <a:t>O processo de desenvolvimento e aprendizagem organizacional está diretamente ligado à otimização do potencial individual e grupal disponível nas organizações, no qual a formação, quando bem gerida, se torna um elemento dinamizador e um FATOR DE COMPETITIVIDADE.</a:t>
            </a:r>
          </a:p>
          <a:p>
            <a:pPr>
              <a:spcAft>
                <a:spcPts val="1200"/>
              </a:spcAft>
            </a:pPr>
            <a:r>
              <a:rPr lang="de-DE" sz="2800" dirty="0" smtClean="0"/>
              <a:t>Para que a formação se afirme como instrumento de GRH eficaz deverá estar enquadrada na estratégia na empresa.</a:t>
            </a:r>
            <a:endParaRPr lang="de-DE" sz="2800" dirty="0"/>
          </a:p>
          <a:p>
            <a:endParaRPr lang="de-DE" sz="2800" dirty="0"/>
          </a:p>
          <a:p>
            <a:endParaRPr lang="de-DE" sz="2800" dirty="0" smtClean="0"/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19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Avaliação da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1183" t="20469" r="16794" b="17516"/>
          <a:stretch/>
        </p:blipFill>
        <p:spPr>
          <a:xfrm>
            <a:off x="0" y="-29600"/>
            <a:ext cx="9243190" cy="68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Avaliação da Formação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1183" t="20469" r="16794" b="13579"/>
          <a:stretch/>
        </p:blipFill>
        <p:spPr>
          <a:xfrm>
            <a:off x="-24313" y="-19204"/>
            <a:ext cx="9181902" cy="687720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635896" y="6356350"/>
            <a:ext cx="5688632" cy="817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51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Formação e desenvolvimento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455853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9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201392"/>
            <a:ext cx="91440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Formação e desenvolvimento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11690401"/>
              </p:ext>
            </p:extLst>
          </p:nvPr>
        </p:nvGraphicFramePr>
        <p:xfrm>
          <a:off x="-756592" y="980728"/>
          <a:ext cx="957706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0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Formação e desenvolvimento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25274596"/>
              </p:ext>
            </p:extLst>
          </p:nvPr>
        </p:nvGraphicFramePr>
        <p:xfrm>
          <a:off x="1835696" y="2132856"/>
          <a:ext cx="5784304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93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-16202" y="284309"/>
            <a:ext cx="91440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Formação e desenvolvimento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sp>
        <p:nvSpPr>
          <p:cNvPr id="3077" name="Título 1"/>
          <p:cNvSpPr txBox="1">
            <a:spLocks/>
          </p:cNvSpPr>
          <p:nvPr/>
        </p:nvSpPr>
        <p:spPr bwMode="auto">
          <a:xfrm>
            <a:off x="307326" y="1084431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pt-PT" sz="2800" dirty="0" smtClean="0"/>
              <a:t>O valor das empresas não reside apenas nos seus bens materiais, mas cada vez mais no nível de conhecimentos dos colaboradores.</a:t>
            </a:r>
          </a:p>
          <a:p>
            <a:pPr marL="0" indent="0">
              <a:buNone/>
            </a:pPr>
            <a:endParaRPr lang="pt-PT" sz="1400" dirty="0" smtClean="0"/>
          </a:p>
          <a:p>
            <a:pPr marL="0" indent="0">
              <a:buNone/>
            </a:pPr>
            <a:r>
              <a:rPr lang="pt-PT" sz="2800" dirty="0" smtClean="0"/>
              <a:t>O reconhecimento dos recursos humanos como elemento central da competitividade determina a necessidade de compreender como estes ativos podem incrementar o desenvolvimento das organizações.</a:t>
            </a:r>
          </a:p>
          <a:p>
            <a:pPr marL="0" indent="0">
              <a:buNone/>
            </a:pPr>
            <a:endParaRPr lang="pt-PT" sz="1400" dirty="0" smtClean="0"/>
          </a:p>
          <a:p>
            <a:pPr marL="0" indent="0">
              <a:buNone/>
            </a:pPr>
            <a:r>
              <a:rPr lang="pt-PT" sz="2800" dirty="0" smtClean="0"/>
              <a:t>Como recurso intangível, apenas o conhecimento que se transfere para o processo produtivo é verdadeiramente um ativo, no sentido em que se transforma em competência e consequentemente em valor. </a:t>
            </a:r>
          </a:p>
        </p:txBody>
      </p:sp>
    </p:spTree>
    <p:extLst>
      <p:ext uri="{BB962C8B-B14F-4D97-AF65-F5344CB8AC3E}">
        <p14:creationId xmlns:p14="http://schemas.microsoft.com/office/powerpoint/2010/main" val="40294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61902"/>
            <a:ext cx="914400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Formação e desenvolvimento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sp>
        <p:nvSpPr>
          <p:cNvPr id="3077" name="Título 1"/>
          <p:cNvSpPr txBox="1">
            <a:spLocks/>
          </p:cNvSpPr>
          <p:nvPr/>
        </p:nvSpPr>
        <p:spPr bwMode="auto">
          <a:xfrm>
            <a:off x="323528" y="1340768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pt-PT" sz="2800" dirty="0" smtClean="0"/>
              <a:t>O conhecimento, uma vez tornado tangível pode subsistir por muito tempo numa organização após ser criado e documentado (tangibilidade do intangível).</a:t>
            </a:r>
          </a:p>
          <a:p>
            <a:pPr marL="0" indent="0">
              <a:buNone/>
            </a:pPr>
            <a:endParaRPr lang="pt-PT" sz="2800" dirty="0" smtClean="0"/>
          </a:p>
          <a:p>
            <a:pPr marL="0" indent="0">
              <a:buNone/>
            </a:pPr>
            <a:r>
              <a:rPr lang="pt-PT" sz="2800" dirty="0" smtClean="0"/>
              <a:t>A gestão do conhecimento pode ser uma condição necessária para o êxito. Contudo, não é seguramente suficiente. A sua gestão deve contribuir para a gestão global da empresa, estando ligada à estratégia, à cultura, às pessoas e às competências críticas da empresa assegurando e reforçando as suas vantagens competitivas</a:t>
            </a:r>
            <a:r>
              <a:rPr lang="es-ES_tradnl" sz="2800" dirty="0" smtClean="0"/>
              <a:t>.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0526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Formação e desenvolvimento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sp>
        <p:nvSpPr>
          <p:cNvPr id="3077" name="Título 1"/>
          <p:cNvSpPr txBox="1">
            <a:spLocks/>
          </p:cNvSpPr>
          <p:nvPr/>
        </p:nvSpPr>
        <p:spPr bwMode="auto">
          <a:xfrm>
            <a:off x="323528" y="1340768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pt-PT" sz="2800" dirty="0" smtClean="0"/>
              <a:t>Se são os indivíduos que alimentam o processo organizativo é através deles que se geram os resultados e, consequentemente, a eficácia organizacional depende da eficácia das pessoas que a compõem. </a:t>
            </a:r>
          </a:p>
          <a:p>
            <a:pPr marL="0" indent="0">
              <a:buNone/>
            </a:pPr>
            <a:endParaRPr lang="pt-PT" sz="2800" dirty="0"/>
          </a:p>
          <a:p>
            <a:pPr marL="0" indent="0">
              <a:buNone/>
            </a:pPr>
            <a:r>
              <a:rPr lang="pt-PT" sz="2800" dirty="0" smtClean="0"/>
              <a:t>Quanto melhores forem os colaboradores, melhor será a organização. Neste processo as pessoas arrastam consigo a organização em que estão inseridas permitindo o desenvolvimento destas.</a:t>
            </a:r>
          </a:p>
          <a:p>
            <a:pPr marL="0" indent="0">
              <a:buNone/>
            </a:pPr>
            <a:endParaRPr lang="pt-PT" sz="2800" dirty="0"/>
          </a:p>
          <a:p>
            <a:pPr marL="0" indent="0">
              <a:buNone/>
            </a:pPr>
            <a:endParaRPr lang="pt-PT" sz="2800" dirty="0" smtClean="0"/>
          </a:p>
        </p:txBody>
      </p:sp>
    </p:spTree>
    <p:extLst>
      <p:ext uri="{BB962C8B-B14F-4D97-AF65-F5344CB8AC3E}">
        <p14:creationId xmlns:p14="http://schemas.microsoft.com/office/powerpoint/2010/main" val="34362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3528" y="61902"/>
            <a:ext cx="8352928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tIns="304704" bIns="0" anchor="ctr">
            <a:spAutoFit/>
          </a:bodyPr>
          <a:lstStyle/>
          <a:p>
            <a:pPr algn="ctr">
              <a:defRPr/>
            </a:pPr>
            <a:r>
              <a:rPr lang="pt-P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Organizações que aprendem </a:t>
            </a:r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*</a:t>
            </a:r>
            <a:endParaRPr lang="pt-PT" sz="3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C1256-744C-413E-B9D2-5DF5677D0F3D}" type="slidenum">
              <a:rPr lang="pt-PT" altLang="pt-PT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t-PT" altLang="pt-PT" sz="1200" smtClean="0">
              <a:solidFill>
                <a:srgbClr val="898989"/>
              </a:solidFill>
            </a:endParaRPr>
          </a:p>
        </p:txBody>
      </p:sp>
      <p:sp>
        <p:nvSpPr>
          <p:cNvPr id="3077" name="Título 1"/>
          <p:cNvSpPr txBox="1">
            <a:spLocks/>
          </p:cNvSpPr>
          <p:nvPr/>
        </p:nvSpPr>
        <p:spPr bwMode="auto">
          <a:xfrm>
            <a:off x="323528" y="1340768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pt-PT" sz="2800" dirty="0" smtClean="0"/>
              <a:t>“Organizações que </a:t>
            </a:r>
            <a:r>
              <a:rPr lang="pt-PT" sz="2800" dirty="0" smtClean="0"/>
              <a:t>aprendem*”, </a:t>
            </a:r>
            <a:r>
              <a:rPr lang="pt-PT" sz="2800" dirty="0" smtClean="0"/>
              <a:t>são organizações nas quais as pessoas expandem continuamente a sua capacidade de criar os resultados que realmente desejam, onde se estimulam padrões de pensamento novos e abrangentes, a aspiração coletiva ganha liberdade e onde as pessoas aprendem continuamente a aprender juntas.</a:t>
            </a:r>
          </a:p>
          <a:p>
            <a:pPr marL="0" indent="0">
              <a:buNone/>
            </a:pPr>
            <a:endParaRPr lang="pt-PT" sz="2800" dirty="0"/>
          </a:p>
          <a:p>
            <a:pPr marL="0" indent="0">
              <a:buNone/>
            </a:pPr>
            <a:r>
              <a:rPr lang="pt-PT" sz="2800" dirty="0" smtClean="0"/>
              <a:t>As pessoas são portanto o principal meio de alavancagem para os processos de mudança.</a:t>
            </a:r>
          </a:p>
          <a:p>
            <a:pPr marL="0" indent="0" algn="r">
              <a:buNone/>
            </a:pPr>
            <a:r>
              <a:rPr lang="pt-PT" sz="2800" dirty="0" smtClean="0"/>
              <a:t>* </a:t>
            </a:r>
            <a:r>
              <a:rPr lang="pt-PT" sz="1800" dirty="0" err="1" smtClean="0"/>
              <a:t>Senge</a:t>
            </a:r>
            <a:r>
              <a:rPr lang="pt-PT" sz="1800" dirty="0" smtClean="0"/>
              <a:t>, P. (2006). A quinta disciplina, 22ª Ed., Rio de Janeiro. </a:t>
            </a:r>
            <a:r>
              <a:rPr lang="pt-PT" sz="1800" dirty="0" err="1" smtClean="0"/>
              <a:t>Best</a:t>
            </a:r>
            <a:r>
              <a:rPr lang="pt-PT" sz="1800" dirty="0" smtClean="0"/>
              <a:t> </a:t>
            </a:r>
            <a:r>
              <a:rPr lang="pt-PT" sz="1800" dirty="0" err="1" smtClean="0"/>
              <a:t>Seller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2423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3498</TotalTime>
  <Words>745</Words>
  <Application>Microsoft Office PowerPoint</Application>
  <PresentationFormat>Apresentação no Ecrã (4:3)</PresentationFormat>
  <Paragraphs>109</Paragraphs>
  <Slides>21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do Office</vt:lpstr>
      <vt:lpstr>FORMAÇÃO E DESENVOLVIMENTO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Tributário Russo  (Convenção Portugal – Rússia) E Caso Prático: Implementação de Empresa na Federação Russa</dc:title>
  <dc:creator>*</dc:creator>
  <cp:lastModifiedBy>Filipe Ambrósio</cp:lastModifiedBy>
  <cp:revision>330</cp:revision>
  <cp:lastPrinted>2016-05-29T21:15:43Z</cp:lastPrinted>
  <dcterms:created xsi:type="dcterms:W3CDTF">2010-01-13T00:04:41Z</dcterms:created>
  <dcterms:modified xsi:type="dcterms:W3CDTF">2019-11-02T20:32:27Z</dcterms:modified>
</cp:coreProperties>
</file>